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90" d="100"/>
          <a:sy n="90" d="100"/>
        </p:scale>
        <p:origin x="90" y="32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b8cdd603d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b8cdd603d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b8cdd603d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b8cdd603d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b8cdd603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b8cdd603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b8cdd603d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b8cdd603d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8cdd603d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8cdd603d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b8e1ae5a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b8e1ae5a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8e1ae5a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8e1ae5a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b8e1ae5a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b8e1ae5a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b8e1ae5a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b8e1ae5a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b8e1ae5a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b8e1ae5a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Typenet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Un framework Node.js pentru aplicații scalabile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Typenet">
            <a:hlinkClick r:id="" action="ppaction://media"/>
            <a:extLst>
              <a:ext uri="{FF2B5EF4-FFF2-40B4-BE49-F238E27FC236}">
                <a16:creationId xmlns:a16="http://schemas.microsoft.com/office/drawing/2014/main" id="{F15C172F-615D-4956-9BD2-1FBFECEA78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9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Concluzii</a:t>
            </a:r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-RO" dirty="0" err="1">
                <a:latin typeface="Roboto" panose="020B0604020202020204" charset="0"/>
                <a:ea typeface="Roboto" panose="020B0604020202020204" charset="0"/>
              </a:rPr>
              <a:t>Typenet</a:t>
            </a:r>
            <a:r>
              <a:rPr lang="ro-RO" dirty="0">
                <a:latin typeface="Roboto" panose="020B0604020202020204" charset="0"/>
                <a:ea typeface="Roboto" panose="020B0604020202020204" charset="0"/>
              </a:rPr>
              <a:t> aduce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ro-RO" dirty="0">
                <a:latin typeface="Roboto" panose="020B0604020202020204" charset="0"/>
                <a:ea typeface="Roboto" panose="020B0604020202020204" charset="0"/>
              </a:rPr>
              <a:t>în lumea Node.js concepte și mecanisme întâlnite în </a:t>
            </a:r>
            <a:r>
              <a:rPr lang="ro-RO" dirty="0" err="1">
                <a:latin typeface="Roboto" panose="020B0604020202020204" charset="0"/>
                <a:ea typeface="Roboto" panose="020B0604020202020204" charset="0"/>
              </a:rPr>
              <a:t>framework</a:t>
            </a:r>
            <a:r>
              <a:rPr lang="ro-RO" dirty="0">
                <a:latin typeface="Roboto" panose="020B0604020202020204" charset="0"/>
                <a:ea typeface="Roboto" panose="020B0604020202020204" charset="0"/>
              </a:rPr>
              <a:t>-uri mature precum ASP.NET Core și Angular.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endParaRPr lang="ro-RO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-RO" dirty="0" err="1">
                <a:latin typeface="Roboto" panose="020B0604020202020204" charset="0"/>
                <a:ea typeface="Roboto" panose="020B0604020202020204" charset="0"/>
              </a:rPr>
              <a:t>Typenet</a:t>
            </a:r>
            <a:r>
              <a:rPr lang="ro-RO" dirty="0">
                <a:latin typeface="Roboto" panose="020B0604020202020204" charset="0"/>
                <a:ea typeface="Roboto" panose="020B0604020202020204" charset="0"/>
              </a:rPr>
              <a:t> este gândit pentru a îmbunătăți experiența și productivitatea programatorilor.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-RO" dirty="0">
                <a:latin typeface="Roboto" panose="020B0604020202020204" charset="0"/>
                <a:ea typeface="Roboto" panose="020B0604020202020204" charset="0"/>
              </a:rPr>
              <a:t>Pentru a spori productivitate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, framework-ul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poate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veni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ro-RO" dirty="0">
                <a:latin typeface="Roboto" panose="020B0604020202020204" charset="0"/>
                <a:ea typeface="Roboto" panose="020B0604020202020204" charset="0"/>
              </a:rPr>
              <a:t>în ajutorul programatorilor cu pachete destinate scrierii </a:t>
            </a:r>
            <a:r>
              <a:rPr lang="ro-RO">
                <a:latin typeface="Roboto" panose="020B0604020202020204" charset="0"/>
                <a:ea typeface="Roboto" panose="020B0604020202020204" charset="0"/>
              </a:rPr>
              <a:t>de teste.</a:t>
            </a:r>
            <a:endParaRPr lang="ro-RO" dirty="0">
              <a:latin typeface="Roboto" panose="020B0604020202020204" charset="0"/>
              <a:ea typeface="Roboto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Introducere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Evoluția Node.js de la apariție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Experiența proprie cu Node.js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Comparație între framework-urile Node.js și cele mature?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Contribuție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Crearea unui framework Node.js folosind TypeScript care să îmbunătățească experiența și productivitatea programatorilor.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Arhitectură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Micro-kernel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50" y="599100"/>
            <a:ext cx="4107675" cy="41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Extensibil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Modular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Funcționalități de bază: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Middleware system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Dependency injection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Rutare pentru requesturi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CORS support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Definirea de controllere și module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Configurare pentru diferite medii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3350" y="599100"/>
            <a:ext cx="4107675" cy="41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Middleware system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8625" y="1853850"/>
            <a:ext cx="4786751" cy="30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Identity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Autorizare și autentificare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Bazat pe JWT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3750" y="599100"/>
            <a:ext cx="4107675" cy="41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WebSocket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Bazat pe evenimente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Ușor de integrat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3750" y="599100"/>
            <a:ext cx="4107675" cy="41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Auto generează: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Proiect de la zero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Controllere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Module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13716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Roboto"/>
              <a:buAutoNum type="alphaLcPeriod"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Servicii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3750" y="599100"/>
            <a:ext cx="4107675" cy="41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On-screen Show (16:9)</PresentationFormat>
  <Paragraphs>38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</vt:lpstr>
      <vt:lpstr>Raleway</vt:lpstr>
      <vt:lpstr>Arial</vt:lpstr>
      <vt:lpstr>Lato</vt:lpstr>
      <vt:lpstr>Streamline</vt:lpstr>
      <vt:lpstr>Typenet</vt:lpstr>
      <vt:lpstr>Introducere</vt:lpstr>
      <vt:lpstr>Contribuție</vt:lpstr>
      <vt:lpstr>Arhitectură</vt:lpstr>
      <vt:lpstr>Core</vt:lpstr>
      <vt:lpstr>Middleware system</vt:lpstr>
      <vt:lpstr>Identity</vt:lpstr>
      <vt:lpstr>WebSocket</vt:lpstr>
      <vt:lpstr>CLI</vt:lpstr>
      <vt:lpstr>Demo</vt:lpstr>
      <vt:lpstr>Concluzii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Typenet</dc:title>
  <dc:creator>Verciuc, Sergiu</dc:creator>
  <cp:lastModifiedBy>Verciuc, Sergiu</cp:lastModifiedBy>
  <cp:revision>4</cp:revision>
  <dcterms:modified xsi:type="dcterms:W3CDTF">2019-07-04T08:26:52Z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e5dff0f-8f2b-4675-8791-acbc2e5505d9_Enabled">
    <vt:lpwstr>True</vt:lpwstr>
  </property>
  <property fmtid="{D5CDD505-2E9C-101B-9397-08002B2CF9AE}" pid="3" name="MSIP_Label_ce5dff0f-8f2b-4675-8791-acbc2e5505d9_SiteId">
    <vt:lpwstr>7e1792ae-4f1a-4ff7-b80b-57b69beb7168</vt:lpwstr>
  </property>
  <property fmtid="{D5CDD505-2E9C-101B-9397-08002B2CF9AE}" pid="4" name="MSIP_Label_ce5dff0f-8f2b-4675-8791-acbc2e5505d9_Owner">
    <vt:lpwstr>sergiu.verciuc@centric.eu</vt:lpwstr>
  </property>
  <property fmtid="{D5CDD505-2E9C-101B-9397-08002B2CF9AE}" pid="5" name="MSIP_Label_ce5dff0f-8f2b-4675-8791-acbc2e5505d9_SetDate">
    <vt:lpwstr>2019-07-04T06:53:21.6280602Z</vt:lpwstr>
  </property>
  <property fmtid="{D5CDD505-2E9C-101B-9397-08002B2CF9AE}" pid="6" name="MSIP_Label_ce5dff0f-8f2b-4675-8791-acbc2e5505d9_Name">
    <vt:lpwstr>Public (V1)</vt:lpwstr>
  </property>
  <property fmtid="{D5CDD505-2E9C-101B-9397-08002B2CF9AE}" pid="7" name="MSIP_Label_ce5dff0f-8f2b-4675-8791-acbc2e5505d9_Application">
    <vt:lpwstr>Microsoft Azure Information Protection</vt:lpwstr>
  </property>
  <property fmtid="{D5CDD505-2E9C-101B-9397-08002B2CF9AE}" pid="8" name="MSIP_Label_ce5dff0f-8f2b-4675-8791-acbc2e5505d9_ActionId">
    <vt:lpwstr>2f8691ab-d783-41e7-b219-d29e7c74bbae</vt:lpwstr>
  </property>
  <property fmtid="{D5CDD505-2E9C-101B-9397-08002B2CF9AE}" pid="9" name="MSIP_Label_ce5dff0f-8f2b-4675-8791-acbc2e5505d9_Extended_MSFT_Method">
    <vt:lpwstr>Manual</vt:lpwstr>
  </property>
  <property fmtid="{D5CDD505-2E9C-101B-9397-08002B2CF9AE}" pid="10" name="Sensitivity">
    <vt:lpwstr>Public (V1)</vt:lpwstr>
  </property>
</Properties>
</file>